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59" r:id="rId3"/>
    <p:sldId id="280" r:id="rId4"/>
    <p:sldId id="276" r:id="rId5"/>
    <p:sldId id="260" r:id="rId6"/>
    <p:sldId id="281" r:id="rId7"/>
    <p:sldId id="282" r:id="rId8"/>
    <p:sldId id="285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8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2" d="100"/>
          <a:sy n="52" d="100"/>
        </p:scale>
        <p:origin x="588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01B9F-257A-4D89-A717-B1AC79201776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DB28-8DDF-44BD-9BD3-E6EAB01D84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4090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01B9F-257A-4D89-A717-B1AC79201776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DB28-8DDF-44BD-9BD3-E6EAB01D84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6015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01B9F-257A-4D89-A717-B1AC79201776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DB28-8DDF-44BD-9BD3-E6EAB01D84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4181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01B9F-257A-4D89-A717-B1AC79201776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DB28-8DDF-44BD-9BD3-E6EAB01D84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075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01B9F-257A-4D89-A717-B1AC79201776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DB28-8DDF-44BD-9BD3-E6EAB01D84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1510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01B9F-257A-4D89-A717-B1AC79201776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DB28-8DDF-44BD-9BD3-E6EAB01D84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5710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01B9F-257A-4D89-A717-B1AC79201776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DB28-8DDF-44BD-9BD3-E6EAB01D84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7652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01B9F-257A-4D89-A717-B1AC79201776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DB28-8DDF-44BD-9BD3-E6EAB01D84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826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01B9F-257A-4D89-A717-B1AC79201776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DB28-8DDF-44BD-9BD3-E6EAB01D84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9603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01B9F-257A-4D89-A717-B1AC79201776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DB28-8DDF-44BD-9BD3-E6EAB01D84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7137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01B9F-257A-4D89-A717-B1AC79201776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DB28-8DDF-44BD-9BD3-E6EAB01D84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1822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01B9F-257A-4D89-A717-B1AC79201776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0DB28-8DDF-44BD-9BD3-E6EAB01D84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683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220969" y="-571418"/>
            <a:ext cx="10318562" cy="252376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600" b="1" dirty="0" smtClean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600" b="1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ДЕТСКАЯ ФИЛАРМОНИЯ «КАМЕРТОН»</a:t>
            </a:r>
            <a:endParaRPr lang="ru-RU" altLang="ru-RU" sz="1600" dirty="0" smtClean="0">
              <a:solidFill>
                <a:prstClr val="black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Тематический концерт</a:t>
            </a:r>
            <a:endParaRPr lang="ru-RU" altLang="ru-RU" sz="1600" dirty="0" smtClean="0">
              <a:solidFill>
                <a:prstClr val="black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dirty="0" err="1" smtClean="0">
                <a:solidFill>
                  <a:prstClr val="black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Jean</a:t>
            </a:r>
            <a:r>
              <a:rPr lang="ru-RU" altLang="ru-RU" sz="3200" b="1" dirty="0" smtClean="0">
                <a:solidFill>
                  <a:prstClr val="black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solidFill>
                  <a:prstClr val="black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Francaix</a:t>
            </a:r>
            <a:r>
              <a:rPr lang="ru-RU" altLang="ru-RU" sz="3200" dirty="0" smtClean="0">
                <a:solidFill>
                  <a:prstClr val="black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smtClean="0">
                <a:solidFill>
                  <a:prstClr val="black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altLang="ru-RU" sz="3200" dirty="0" smtClean="0">
              <a:solidFill>
                <a:prstClr val="black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4400" b="1" dirty="0" smtClean="0">
                <a:solidFill>
                  <a:prstClr val="black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15 детских портретов  </a:t>
            </a:r>
            <a:r>
              <a:rPr lang="ru-RU" altLang="ru-RU" sz="4400" b="1" dirty="0" err="1" smtClean="0">
                <a:solidFill>
                  <a:prstClr val="black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О.Ренуара</a:t>
            </a:r>
            <a:endParaRPr lang="ru-RU" altLang="ru-RU" sz="4400" dirty="0" smtClean="0">
              <a:solidFill>
                <a:prstClr val="black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dirty="0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80250" y="1740330"/>
            <a:ext cx="4021578" cy="51176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49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105" y="1740330"/>
            <a:ext cx="3910173" cy="51176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9920245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000" y="1584325"/>
            <a:ext cx="3489435" cy="2886075"/>
          </a:xfrm>
        </p:spPr>
        <p:txBody>
          <a:bodyPr/>
          <a:lstStyle/>
          <a:p>
            <a:r>
              <a:rPr lang="ru-RU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 4 - "Девочка за чтением"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16435" y="0"/>
            <a:ext cx="85755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1207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43880"/>
            <a:ext cx="3025502" cy="3066787"/>
          </a:xfrm>
        </p:spPr>
        <p:txBody>
          <a:bodyPr/>
          <a:lstStyle/>
          <a:p>
            <a:r>
              <a:rPr lang="ru-RU" sz="54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 5 - "Две сестры"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25502" y="-1"/>
            <a:ext cx="9096286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6830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2533" y="1181099"/>
            <a:ext cx="6265334" cy="3865034"/>
          </a:xfrm>
        </p:spPr>
        <p:txBody>
          <a:bodyPr>
            <a:normAutofit/>
          </a:bodyPr>
          <a:lstStyle/>
          <a:p>
            <a:r>
              <a:rPr lang="ru-RU" sz="60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 6 – </a:t>
            </a:r>
            <a:br>
              <a:rPr lang="ru-RU" sz="60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"В Люксембургском саду"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13597" y="0"/>
            <a:ext cx="52784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7556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7533" y="1427162"/>
            <a:ext cx="4140200" cy="4003675"/>
          </a:xfrm>
        </p:spPr>
        <p:txBody>
          <a:bodyPr>
            <a:normAutofit/>
          </a:bodyPr>
          <a:lstStyle/>
          <a:p>
            <a:r>
              <a:rPr lang="ru-RU" sz="54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 7 - "Девочка в синей шляпке"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73984" y="0"/>
            <a:ext cx="58180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1763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106333" cy="3969808"/>
          </a:xfrm>
        </p:spPr>
        <p:txBody>
          <a:bodyPr>
            <a:normAutofit/>
          </a:bodyPr>
          <a:lstStyle/>
          <a:p>
            <a:r>
              <a:rPr lang="ru-RU" sz="66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 8 - Девочка с венком</a:t>
            </a:r>
            <a:endParaRPr lang="ru-RU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61475" y="0"/>
            <a:ext cx="60305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191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868" y="677333"/>
            <a:ext cx="3386668" cy="4373643"/>
          </a:xfrm>
        </p:spPr>
        <p:txBody>
          <a:bodyPr>
            <a:normAutofit/>
          </a:bodyPr>
          <a:lstStyle/>
          <a:p>
            <a:r>
              <a:rPr lang="ru-RU" sz="54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 9 - Портрет Ирен </a:t>
            </a:r>
            <a:r>
              <a:rPr lang="ru-RU" sz="5400" b="1" i="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Каэн</a:t>
            </a:r>
            <a:r>
              <a:rPr lang="ru-RU" sz="54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i="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д'Инвер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39467" y="27676"/>
            <a:ext cx="5452533" cy="683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2504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07933" y="0"/>
            <a:ext cx="4984067" cy="6858000"/>
          </a:xfrm>
          <a:prstGeom prst="rect">
            <a:avLst/>
          </a:prstGeom>
        </p:spPr>
      </p:pic>
      <p:sp>
        <p:nvSpPr>
          <p:cNvPr id="6" name="AutoShape 4" descr="№10 (508x700, 137Kb)"/>
          <p:cNvSpPr>
            <a:spLocks noGrp="1" noChangeAspect="1" noChangeArrowheads="1"/>
          </p:cNvSpPr>
          <p:nvPr>
            <p:ph type="title"/>
          </p:nvPr>
        </p:nvSpPr>
        <p:spPr bwMode="auto">
          <a:xfrm>
            <a:off x="872067" y="1477962"/>
            <a:ext cx="4749800" cy="390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ru-RU" sz="60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 10 - "Маленький рыбак"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3461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05429"/>
            <a:ext cx="5046133" cy="4647142"/>
          </a:xfrm>
        </p:spPr>
        <p:txBody>
          <a:bodyPr>
            <a:normAutofit/>
          </a:bodyPr>
          <a:lstStyle/>
          <a:p>
            <a:r>
              <a:rPr lang="ru-RU" sz="60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 11 - "Мадмуазель </a:t>
            </a:r>
            <a:r>
              <a:rPr lang="ru-RU" sz="6000" b="1" i="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Гримпрель</a:t>
            </a:r>
            <a:r>
              <a:rPr lang="ru-RU" sz="60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 голубой лентой"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46807" y="0"/>
            <a:ext cx="54451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7635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851400" cy="4443942"/>
          </a:xfrm>
        </p:spPr>
        <p:txBody>
          <a:bodyPr>
            <a:normAutofit/>
          </a:bodyPr>
          <a:lstStyle/>
          <a:p>
            <a:r>
              <a:rPr lang="ru-RU" sz="66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 12 - "Девушки за пианино"</a:t>
            </a:r>
            <a:endParaRPr lang="ru-RU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41142" y="0"/>
            <a:ext cx="51508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8214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054600" cy="4240742"/>
          </a:xfrm>
        </p:spPr>
        <p:txBody>
          <a:bodyPr>
            <a:normAutofit/>
          </a:bodyPr>
          <a:lstStyle/>
          <a:p>
            <a:r>
              <a:rPr lang="ru-RU" sz="54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 13 - "Девочка в шляпке с розовым пером"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44591" y="0"/>
            <a:ext cx="55474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1466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1123" y="0"/>
            <a:ext cx="556477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10800000" flipH="1" flipV="1">
            <a:off x="1151467" y="1207069"/>
            <a:ext cx="369146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 1 - "Малыш с ложкой"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9201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42270" y="0"/>
            <a:ext cx="8649730" cy="6858000"/>
          </a:xfrm>
          <a:prstGeom prst="rect">
            <a:avLst/>
          </a:prstGeom>
        </p:spPr>
      </p:pic>
      <p:sp>
        <p:nvSpPr>
          <p:cNvPr id="5" name="AutoShape 2" descr="№14 (700x555, 197Kb)"/>
          <p:cNvSpPr>
            <a:spLocks noGrp="1" noChangeAspect="1" noChangeArrowheads="1"/>
          </p:cNvSpPr>
          <p:nvPr>
            <p:ph type="title"/>
          </p:nvPr>
        </p:nvSpPr>
        <p:spPr bwMode="auto">
          <a:xfrm>
            <a:off x="0" y="1004093"/>
            <a:ext cx="3542270" cy="484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ru-RU" sz="48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 14 - "Дети мадам </a:t>
            </a:r>
            <a:r>
              <a:rPr lang="ru-RU" sz="4800" b="1" i="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Шарпантье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5535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054600" cy="4681008"/>
          </a:xfrm>
        </p:spPr>
        <p:txBody>
          <a:bodyPr>
            <a:normAutofit/>
          </a:bodyPr>
          <a:lstStyle/>
          <a:p>
            <a:r>
              <a:rPr lang="ru-RU" sz="6000" b="0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 15 - "Школьник"</a:t>
            </a:r>
            <a:endParaRPr lang="ru-RU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82276" y="0"/>
            <a:ext cx="52097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300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126852" y="-559503"/>
            <a:ext cx="9274976" cy="252376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600" b="1" dirty="0" smtClean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600" b="1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ДЕТСКАЯ ФИЛАРМОНИЯ «КАМЕРТОН»</a:t>
            </a:r>
            <a:endParaRPr lang="ru-RU" altLang="ru-RU" sz="1600" dirty="0" smtClean="0">
              <a:solidFill>
                <a:prstClr val="black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Тематический концерт</a:t>
            </a:r>
            <a:endParaRPr lang="ru-RU" altLang="ru-RU" sz="1600" dirty="0" smtClean="0">
              <a:solidFill>
                <a:prstClr val="black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dirty="0" err="1" smtClean="0">
                <a:solidFill>
                  <a:prstClr val="black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Jean</a:t>
            </a:r>
            <a:r>
              <a:rPr lang="ru-RU" altLang="ru-RU" sz="3200" b="1" dirty="0" smtClean="0">
                <a:solidFill>
                  <a:prstClr val="black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solidFill>
                  <a:prstClr val="black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Francaix</a:t>
            </a:r>
            <a:r>
              <a:rPr lang="ru-RU" altLang="ru-RU" sz="3200" dirty="0" smtClean="0">
                <a:solidFill>
                  <a:prstClr val="black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smtClean="0">
                <a:solidFill>
                  <a:prstClr val="black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altLang="ru-RU" sz="3200" dirty="0" smtClean="0">
              <a:solidFill>
                <a:prstClr val="black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4400" b="1" dirty="0" smtClean="0">
                <a:solidFill>
                  <a:prstClr val="black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15 детских портретов  </a:t>
            </a:r>
            <a:r>
              <a:rPr lang="ru-RU" altLang="ru-RU" sz="4400" b="1" dirty="0" err="1" smtClean="0">
                <a:solidFill>
                  <a:prstClr val="black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О.Ренуара</a:t>
            </a:r>
            <a:endParaRPr lang="ru-RU" altLang="ru-RU" sz="4400" dirty="0" smtClean="0">
              <a:solidFill>
                <a:prstClr val="black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dirty="0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80250" y="1740330"/>
            <a:ext cx="4021578" cy="51176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49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105" y="1740330"/>
            <a:ext cx="3910173" cy="51176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412267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937000" cy="4782608"/>
          </a:xfrm>
        </p:spPr>
        <p:txBody>
          <a:bodyPr/>
          <a:lstStyle/>
          <a:p>
            <a:pPr algn="ctr"/>
            <a:r>
              <a:rPr lang="ru-RU" sz="60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Жан Франсе (1912 — 1997)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3380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580467" cy="4714875"/>
          </a:xfrm>
        </p:spPr>
        <p:txBody>
          <a:bodyPr>
            <a:normAutofit/>
          </a:bodyPr>
          <a:lstStyle/>
          <a:p>
            <a:pPr algn="ctr"/>
            <a:r>
              <a:rPr lang="ru-RU" sz="60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Огюст Ренуар </a:t>
            </a:r>
            <a:br>
              <a:rPr lang="ru-RU" sz="60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(1841 — 1919)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35039" y="0"/>
            <a:ext cx="61569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8172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7920" y="190500"/>
            <a:ext cx="5229225" cy="6667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1866" y="1794932"/>
            <a:ext cx="372533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 2 – </a:t>
            </a:r>
          </a:p>
          <a:p>
            <a:r>
              <a:rPr lang="ru-RU" sz="60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"Юная бретонка</a:t>
            </a:r>
            <a:r>
              <a:rPr lang="ru-RU" sz="6000" b="0" i="0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"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4084494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952" y="0"/>
            <a:ext cx="87363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4434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990" y="0"/>
            <a:ext cx="54940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472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377" y="0"/>
            <a:ext cx="52812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0397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580467" cy="4071408"/>
          </a:xfrm>
        </p:spPr>
        <p:txBody>
          <a:bodyPr>
            <a:normAutofit/>
          </a:bodyPr>
          <a:lstStyle/>
          <a:p>
            <a:r>
              <a:rPr lang="ru-RU" sz="54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 3 - "Девочка с расчёской"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01529" y="1"/>
            <a:ext cx="56904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4480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147</Words>
  <Application>Microsoft Office PowerPoint</Application>
  <PresentationFormat>Широкоэкранный</PresentationFormat>
  <Paragraphs>30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Monotype Corsiva</vt:lpstr>
      <vt:lpstr>Times New Roman</vt:lpstr>
      <vt:lpstr>Verdana</vt:lpstr>
      <vt:lpstr>Тема Office</vt:lpstr>
      <vt:lpstr>Презентация PowerPoint</vt:lpstr>
      <vt:lpstr>Презентация PowerPoint</vt:lpstr>
      <vt:lpstr>Жан Франсе (1912 — 1997)</vt:lpstr>
      <vt:lpstr>Огюст Ренуар  (1841 — 1919)</vt:lpstr>
      <vt:lpstr>Презентация PowerPoint</vt:lpstr>
      <vt:lpstr>Презентация PowerPoint</vt:lpstr>
      <vt:lpstr>Презентация PowerPoint</vt:lpstr>
      <vt:lpstr>Презентация PowerPoint</vt:lpstr>
      <vt:lpstr>№ 3 - "Девочка с расчёской"</vt:lpstr>
      <vt:lpstr>№ 4 - "Девочка за чтением"</vt:lpstr>
      <vt:lpstr>№ 5 - "Две сестры"</vt:lpstr>
      <vt:lpstr>№ 6 –  "В Люксембургском саду"</vt:lpstr>
      <vt:lpstr>№ 7 - "Девочка в синей шляпке"</vt:lpstr>
      <vt:lpstr>№ 8 - Девочка с венком</vt:lpstr>
      <vt:lpstr>№ 9 - Портрет Ирен Каэн д'Инвер</vt:lpstr>
      <vt:lpstr>№ 10 - "Маленький рыбак"</vt:lpstr>
      <vt:lpstr>№ 11 - "Мадмуазель Гримпрель с голубой лентой"</vt:lpstr>
      <vt:lpstr>№ 12 - "Девушки за пианино"</vt:lpstr>
      <vt:lpstr>№ 13 - "Девочка в шляпке с розовым пером"</vt:lpstr>
      <vt:lpstr>№ 14 - "Дети мадам Шарпантье</vt:lpstr>
      <vt:lpstr>№ 15 - "Школьник"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Анжелика</dc:creator>
  <cp:lastModifiedBy>Анжелика</cp:lastModifiedBy>
  <cp:revision>14</cp:revision>
  <dcterms:created xsi:type="dcterms:W3CDTF">2022-03-10T16:30:02Z</dcterms:created>
  <dcterms:modified xsi:type="dcterms:W3CDTF">2022-03-16T08:12:17Z</dcterms:modified>
</cp:coreProperties>
</file>